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4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89" y="8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0F92B-BA7F-4988-B5C6-EF742CA40D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837A1E-493E-30AF-961E-C05F977F22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ED009F-B25A-7C8C-303A-6A8B2D92F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05A28-2F6C-476D-B52A-1984DCEFD2B6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EF037A-9F69-CF77-8D0A-F1FB088B3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1910DF-511D-5E80-AA26-4217547A9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A6B8E-7E0C-4D41-850B-957B38386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463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F9A6A-2DDC-A530-92AD-984E1D1F1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DA0385-051C-578F-4D46-C9DC749200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0029B2-4E57-EA9A-66B6-888D906DE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05A28-2F6C-476D-B52A-1984DCEFD2B6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F826F1-8B1A-E76F-F433-0BC00717F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C1606B-D1EF-E775-1909-D76A98FDF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A6B8E-7E0C-4D41-850B-957B38386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764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7C89D1-782F-E298-4877-3727434183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B87A7B-CFF5-A003-301D-2B941722C7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2D3BF-FECC-BB3F-8014-265404FB3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05A28-2F6C-476D-B52A-1984DCEFD2B6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6C1991-BFC3-D8AE-A40C-FACD9A8FF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C2B93A-82E0-CE48-74EE-D2F61D181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A6B8E-7E0C-4D41-850B-957B38386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420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9537A-8EB7-D773-FAFA-280008ACF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2E3E7C-D3D6-E4F2-0971-2ECD9CEE44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765452-E0E6-A6C2-0721-FD93D532B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05A28-2F6C-476D-B52A-1984DCEFD2B6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E95535-C3EC-4A93-B58F-12E970864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3FBADA-A011-313D-CC51-599F7CCF9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A6B8E-7E0C-4D41-850B-957B38386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126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FC596-24A2-6FFF-936E-F2BC03891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E3FA32-24CF-8153-8CF7-50E80387E2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35D424-A69D-0A21-301B-8107E72FD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05A28-2F6C-476D-B52A-1984DCEFD2B6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64612D-5A04-0541-202E-451455539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A2756A-8F98-62F1-B548-D7D677E45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A6B8E-7E0C-4D41-850B-957B38386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81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DD56B-268C-2548-EC27-145787E14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5DC32E-B2A7-093D-D4FF-763761A66A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AACA85-6FA4-7495-5ECC-DB054D9DE3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36DFE7-E166-B401-8CAC-69DA70C10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05A28-2F6C-476D-B52A-1984DCEFD2B6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52D7F3-C4EE-0888-4802-9E0C8ACBF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B256EC-71A2-4807-4ACE-433FFF5DF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A6B8E-7E0C-4D41-850B-957B38386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838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82995-02BC-31C8-4323-CEFD33C9D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7BF4FF-71FA-9246-9967-4D88D5392E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3CB181-A119-6EBC-C238-E3197C81AC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0AD534-E3BA-56F8-354C-F4898E9E5E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2DC4FE-72B8-E5EB-5E66-025B58D667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8DB3A7-B42A-70B6-C067-0A0B1AF67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05A28-2F6C-476D-B52A-1984DCEFD2B6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697EC8-A888-0351-C4CD-16E7A3E93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8EEC13-B5AD-5BB8-C5C1-98038D95E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A6B8E-7E0C-4D41-850B-957B38386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537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6EEE1-1733-2884-7E22-9CE2CA091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B88AA6-7998-5CA1-ADEC-94E31A2DF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05A28-2F6C-476D-B52A-1984DCEFD2B6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7C63E0-F141-5949-BBC1-56CFC549F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FFC053-6C81-8D89-C34D-32B884647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A6B8E-7E0C-4D41-850B-957B38386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346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AD1938-0075-11D6-8DC4-9F3C1C538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05A28-2F6C-476D-B52A-1984DCEFD2B6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F966D9-942A-C0F8-E0C2-A02C1E22A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AAB65B-9812-FA16-9862-9B32070C7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A6B8E-7E0C-4D41-850B-957B38386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206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DE46B-52BD-7CC0-3D77-E28A962C3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FEADB-9A63-4CA5-FFE0-1E22F9339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7CBBC7-0E53-C2EB-1F81-EA4C7456BA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D533F2-218D-FCB1-020D-A9F2901C6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05A28-2F6C-476D-B52A-1984DCEFD2B6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F2DBF4-31E4-0825-5980-3968B3CDF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7A657F-1C60-4539-D26D-8F40282DC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A6B8E-7E0C-4D41-850B-957B38386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173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5B0E3-962E-BD4D-B660-64870EDC8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014A53-A7D7-9EF5-0C98-D7EE9C8FBB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96D122-772E-2765-5BFF-2FB394CA69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0CAB6D-02A6-87A5-CF1F-457011B67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05A28-2F6C-476D-B52A-1984DCEFD2B6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7603D9-7F33-3B8A-B1CA-29EFCE755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3BEFB9-BD87-09CD-4196-A97D52BF6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A6B8E-7E0C-4D41-850B-957B38386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590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2BB6BC-A513-9A81-A375-263CD6332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47D792-0C83-3491-0B3F-B470D299BD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711970-A792-104D-2F69-B3F0B5783D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9005A28-2F6C-476D-B52A-1984DCEFD2B6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A0E502-5B99-CEB2-D198-A51A062FE5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5E655-2024-34F1-4A92-60909502C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5DA6B8E-7E0C-4D41-850B-957B38386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117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EE1B5F8-A1D1-F24E-6907-34CD8BC1286E}"/>
              </a:ext>
            </a:extLst>
          </p:cNvPr>
          <p:cNvSpPr/>
          <p:nvPr/>
        </p:nvSpPr>
        <p:spPr>
          <a:xfrm>
            <a:off x="1101012" y="1313283"/>
            <a:ext cx="4231433" cy="423143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REPLACE WITH IMAGE </a:t>
            </a:r>
            <a:br>
              <a:rPr lang="en-US" dirty="0"/>
            </a:br>
            <a:r>
              <a:rPr lang="en-US" dirty="0"/>
              <a:t>OR LEARNING MATERIAL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91FA6FC-891D-3461-43F5-250F43A4A7DF}"/>
              </a:ext>
            </a:extLst>
          </p:cNvPr>
          <p:cNvSpPr txBox="1"/>
          <p:nvPr/>
        </p:nvSpPr>
        <p:spPr>
          <a:xfrm>
            <a:off x="5422070" y="1313283"/>
            <a:ext cx="53807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 multiple choice question here…?</a:t>
            </a:r>
          </a:p>
          <a:p>
            <a:endParaRPr lang="en-US" dirty="0"/>
          </a:p>
          <a:p>
            <a:r>
              <a:rPr lang="en-US" dirty="0"/>
              <a:t>A. Answer Option</a:t>
            </a:r>
          </a:p>
          <a:p>
            <a:r>
              <a:rPr lang="en-US" dirty="0"/>
              <a:t>B. Answer Option </a:t>
            </a:r>
            <a:br>
              <a:rPr lang="en-US" dirty="0"/>
            </a:br>
            <a:r>
              <a:rPr lang="en-US" dirty="0"/>
              <a:t>C. Answer Option</a:t>
            </a:r>
          </a:p>
          <a:p>
            <a:r>
              <a:rPr lang="en-US" dirty="0"/>
              <a:t>D. Answer Option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017F800-7802-A8CF-7209-E45615E76E2A}"/>
              </a:ext>
            </a:extLst>
          </p:cNvPr>
          <p:cNvSpPr txBox="1"/>
          <p:nvPr/>
        </p:nvSpPr>
        <p:spPr>
          <a:xfrm>
            <a:off x="275025" y="284889"/>
            <a:ext cx="29417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3466"/>
                </a:solidFill>
              </a:rPr>
              <a:t>NOVEL: Test Your Knowledge Collection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12D6A02-D2BA-E9CD-E1F5-B08934D23BCE}"/>
              </a:ext>
            </a:extLst>
          </p:cNvPr>
          <p:cNvSpPr txBox="1"/>
          <p:nvPr/>
        </p:nvSpPr>
        <p:spPr>
          <a:xfrm>
            <a:off x="1907299" y="5624249"/>
            <a:ext cx="26188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Courtesy: Author or Contributor</a:t>
            </a:r>
          </a:p>
        </p:txBody>
      </p:sp>
    </p:spTree>
    <p:extLst>
      <p:ext uri="{BB962C8B-B14F-4D97-AF65-F5344CB8AC3E}">
        <p14:creationId xmlns:p14="http://schemas.microsoft.com/office/powerpoint/2010/main" val="947048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8BB68-7640-8EB2-024E-D59C6E97B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 or topic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622094-3E51-1F1E-B84A-BF855A6165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Correct Answer: </a:t>
            </a:r>
            <a:r>
              <a:rPr lang="en-US" b="1" dirty="0"/>
              <a:t>A. Answer Option</a:t>
            </a:r>
          </a:p>
          <a:p>
            <a:r>
              <a:rPr lang="en-US" dirty="0"/>
              <a:t>Explanation text.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</a:t>
            </a:r>
            <a:r>
              <a:rPr lang="en-US" dirty="0"/>
              <a:t>.</a:t>
            </a:r>
          </a:p>
          <a:p>
            <a:r>
              <a:rPr lang="en-US" dirty="0"/>
              <a:t>Explanation text.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</a:t>
            </a:r>
            <a:r>
              <a:rPr lang="en-US" dirty="0"/>
              <a:t>.</a:t>
            </a:r>
          </a:p>
          <a:p>
            <a:r>
              <a:rPr lang="en-US" dirty="0"/>
              <a:t>Explanation text.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F11C7CE-0D91-25CA-4F4B-54D444FB98A3}"/>
              </a:ext>
            </a:extLst>
          </p:cNvPr>
          <p:cNvSpPr txBox="1"/>
          <p:nvPr/>
        </p:nvSpPr>
        <p:spPr>
          <a:xfrm>
            <a:off x="838200" y="6388419"/>
            <a:ext cx="92753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Doe, J. Example Citation Title. Example Citation Source. Available at https://examplecitationlocation.edu. Accessed [date].</a:t>
            </a:r>
          </a:p>
        </p:txBody>
      </p:sp>
    </p:spTree>
    <p:extLst>
      <p:ext uri="{BB962C8B-B14F-4D97-AF65-F5344CB8AC3E}">
        <p14:creationId xmlns:p14="http://schemas.microsoft.com/office/powerpoint/2010/main" val="1770559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150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Answer or topic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 ELIAS HULL</dc:creator>
  <cp:lastModifiedBy>BRYAN ELIAS HULL</cp:lastModifiedBy>
  <cp:revision>4</cp:revision>
  <dcterms:created xsi:type="dcterms:W3CDTF">2024-03-12T18:33:59Z</dcterms:created>
  <dcterms:modified xsi:type="dcterms:W3CDTF">2024-03-12T18:49:11Z</dcterms:modified>
</cp:coreProperties>
</file>